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08B"/>
    <a:srgbClr val="FE5442"/>
    <a:srgbClr val="3CB371"/>
    <a:srgbClr val="00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31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26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2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59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1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70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88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8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02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0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4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7FFF-B14F-4FE4-875B-31F2E0DAFA05}" type="datetimeFigureOut">
              <a:rPr lang="en-CA" smtClean="0"/>
              <a:t>2016-12-05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A537-F539-4ACD-807B-D0D907AEC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18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9400" y="274638"/>
            <a:ext cx="85439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8B008B"/>
                </a:solidFill>
                <a:latin typeface="Abadi MT Condensed Light" panose="020B0306030101010103" pitchFamily="34" charset="0"/>
              </a:rPr>
              <a:t>Dabigatran vs Warfarin in Patients with Atrial Fibrillation – Results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89094"/>
              </p:ext>
            </p:extLst>
          </p:nvPr>
        </p:nvGraphicFramePr>
        <p:xfrm>
          <a:off x="279400" y="2095500"/>
          <a:ext cx="8570023" cy="193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Outcome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Event rate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RRR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ARR</a:t>
                      </a:r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(yrs)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95% CI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Warfarin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Dabi 150 mg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Stroke embolism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3.3%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2.2%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33.3%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1.1%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59 – 194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9400" y="6113865"/>
            <a:ext cx="854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 Narrow" panose="020B0606020202030204" pitchFamily="34" charset="0"/>
              </a:rPr>
              <a:t>For this outcome the intervention shows benefit. (ARR = absolute risk reduction, RRI = relative risk reduction, NNT = number needed to treat)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5733256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i="1" dirty="0">
                <a:solidFill>
                  <a:srgbClr val="8B008B"/>
                </a:solidFill>
                <a:latin typeface="Abadi MT Condensed Light" panose="020B0306030101010103" pitchFamily="34" charset="0"/>
              </a:rPr>
              <a:t>Connolly SJ NEJM 2009</a:t>
            </a:r>
          </a:p>
        </p:txBody>
      </p:sp>
    </p:spTree>
    <p:extLst>
      <p:ext uri="{BB962C8B-B14F-4D97-AF65-F5344CB8AC3E}">
        <p14:creationId xmlns:p14="http://schemas.microsoft.com/office/powerpoint/2010/main" val="336182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9400" y="274638"/>
            <a:ext cx="85439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8B008B"/>
                </a:solidFill>
                <a:latin typeface="Abadi MT Condensed Light" panose="020B0306030101010103" pitchFamily="34" charset="0"/>
              </a:rPr>
              <a:t>Dabigatran vs Warfarin in Patients with Atrial Fibrillation – Results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5136"/>
              </p:ext>
            </p:extLst>
          </p:nvPr>
        </p:nvGraphicFramePr>
        <p:xfrm>
          <a:off x="279400" y="2095500"/>
          <a:ext cx="8570023" cy="193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Outcome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Event rate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RRI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ARI</a:t>
                      </a:r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(yrs)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NNH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95% CI</a:t>
                      </a:r>
                      <a:endParaRPr lang="en-CA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Warfarin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Dabi 150 mg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Serious AEs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1.7%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2.7%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56.7%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1%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5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66 – 217</a:t>
                      </a:r>
                    </a:p>
                  </a:txBody>
                  <a:tcPr marT="45718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0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9400" y="6113865"/>
            <a:ext cx="854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 Narrow" panose="020B0606020202030204" pitchFamily="34" charset="0"/>
              </a:rPr>
              <a:t>For this outcome the intervention shows harm. (ARI = absolute risk increase, RRI = relative risk increase, NNH = number needed to harm)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5733256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i="1" dirty="0">
                <a:solidFill>
                  <a:srgbClr val="8B008B"/>
                </a:solidFill>
                <a:latin typeface="Abadi MT Condensed Light" panose="020B0306030101010103" pitchFamily="34" charset="0"/>
              </a:rPr>
              <a:t>Connolly SJ NEJM 2009</a:t>
            </a:r>
          </a:p>
        </p:txBody>
      </p:sp>
    </p:spTree>
    <p:extLst>
      <p:ext uri="{BB962C8B-B14F-4D97-AF65-F5344CB8AC3E}">
        <p14:creationId xmlns:p14="http://schemas.microsoft.com/office/powerpoint/2010/main" val="336182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Abadi MT Condensed Light</vt:lpstr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3</cp:revision>
  <dcterms:created xsi:type="dcterms:W3CDTF">2011-05-31T16:06:16Z</dcterms:created>
  <dcterms:modified xsi:type="dcterms:W3CDTF">2016-12-05T17:34:49Z</dcterms:modified>
</cp:coreProperties>
</file>